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3" r:id="rId3"/>
    <p:sldId id="258" r:id="rId4"/>
    <p:sldId id="260" r:id="rId5"/>
    <p:sldId id="265" r:id="rId6"/>
    <p:sldId id="281" r:id="rId7"/>
    <p:sldId id="282" r:id="rId8"/>
    <p:sldId id="263" r:id="rId9"/>
    <p:sldId id="276" r:id="rId10"/>
    <p:sldId id="262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007C76-E527-4624-8C22-A17CA79538AB}" type="datetime1">
              <a:rPr lang="ru-RU" smtClean="0"/>
              <a:t>22.04.2022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xmlns="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00C303-0EDA-42E1-9745-6C6A39A7B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1C14-B91B-4453-98E3-5BC094AACB05}" type="datetime1">
              <a:rPr lang="ru-RU" smtClean="0"/>
              <a:pPr/>
              <a:t>22.04.2022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C40A10-6036-4879-816D-55C01FC9484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33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08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15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61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59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75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22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594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1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логотип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xmlns="" id="{EA313B4B-5B98-4B33-885A-DF7669E72D7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55336" y="117298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3754656" y="5305363"/>
            <a:ext cx="4682693" cy="100584"/>
            <a:chOff x="3631690" y="2253996"/>
            <a:chExt cx="8156580" cy="10058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8026476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11612691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чис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12 345 долларов США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xmlns="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6789 долларов США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xmlns="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xmlns="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объекта с круг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059313" cy="100800"/>
            <a:chOff x="-1228304" y="3240138"/>
            <a:chExt cx="405931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9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730209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7" name="Текст 15">
            <a:extLst>
              <a:ext uri="{FF2B5EF4-FFF2-40B4-BE49-F238E27FC236}">
                <a16:creationId xmlns:a16="http://schemas.microsoft.com/office/drawing/2014/main" xmlns="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25 долларов США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xmlns="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xmlns="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xmlns="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50 долларов США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xmlns="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xmlns="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xmlns="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100 долларов США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xmlns="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xmlns="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rtlCol="0" anchor="b">
            <a:noAutofit/>
          </a:bodyPr>
          <a:lstStyle>
            <a:lvl1pPr algn="l">
              <a:defRPr sz="30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3875988" cy="100800"/>
            <a:chOff x="646012" y="3239179"/>
            <a:chExt cx="1975983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1945401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2570607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xmlns="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2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2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xmlns="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1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5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xmlns="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3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6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xmlns="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4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7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xmlns="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5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8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xmlns="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6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xmlns="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Дороже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xmlns="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Менее удобно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xmlns="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Более удобно</a:t>
            </a:r>
          </a:p>
        </p:txBody>
      </p:sp>
      <p:sp>
        <p:nvSpPr>
          <p:cNvPr id="32" name="Рисунок 13">
            <a:extLst>
              <a:ext uri="{FF2B5EF4-FFF2-40B4-BE49-F238E27FC236}">
                <a16:creationId xmlns:a16="http://schemas.microsoft.com/office/drawing/2014/main" xmlns="" id="{61EF622D-8E08-41C3-BEBA-2274C2AB487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xmlns="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Дешевле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xmlns="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xmlns="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xmlns="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xmlns="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xmlns="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трех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030781" cy="100800"/>
            <a:chOff x="0" y="3240138"/>
            <a:chExt cx="3030781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988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92998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15">
            <a:extLst>
              <a:ext uri="{FF2B5EF4-FFF2-40B4-BE49-F238E27FC236}">
                <a16:creationId xmlns:a16="http://schemas.microsoft.com/office/drawing/2014/main" xmlns="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22" name="Текст 15">
            <a:extLst>
              <a:ext uri="{FF2B5EF4-FFF2-40B4-BE49-F238E27FC236}">
                <a16:creationId xmlns:a16="http://schemas.microsoft.com/office/drawing/2014/main" xmlns="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xmlns="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xmlns="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 24">
            <a:extLst>
              <a:ext uri="{FF2B5EF4-FFF2-40B4-BE49-F238E27FC236}">
                <a16:creationId xmlns:a16="http://schemas.microsoft.com/office/drawing/2014/main" xmlns="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xmlns="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xmlns="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xmlns="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:a16="http://schemas.microsoft.com/office/drawing/2014/main" xmlns="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xmlns="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xmlns="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:a16="http://schemas.microsoft.com/office/drawing/2014/main" xmlns="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xmlns="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таблицы и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2" name="Объект 2">
            <a:extLst>
              <a:ext uri="{FF2B5EF4-FFF2-40B4-BE49-F238E27FC236}">
                <a16:creationId xmlns:a16="http://schemas.microsoft.com/office/drawing/2014/main" xmlns="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временной шкал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/>
              <a:t>ВРЕМЕННАЯ ШКАЛА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xmlns="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xmlns="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xmlns="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xmlns="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xmlns="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xmlns="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xmlns="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xmlns="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0" name="Текст 15">
            <a:extLst>
              <a:ext uri="{FF2B5EF4-FFF2-40B4-BE49-F238E27FC236}">
                <a16:creationId xmlns:a16="http://schemas.microsoft.com/office/drawing/2014/main" xmlns="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41" name="Текст 15">
            <a:extLst>
              <a:ext uri="{FF2B5EF4-FFF2-40B4-BE49-F238E27FC236}">
                <a16:creationId xmlns:a16="http://schemas.microsoft.com/office/drawing/2014/main" xmlns="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42" name="Текст 15">
            <a:extLst>
              <a:ext uri="{FF2B5EF4-FFF2-40B4-BE49-F238E27FC236}">
                <a16:creationId xmlns:a16="http://schemas.microsoft.com/office/drawing/2014/main" xmlns="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2972912" cy="100800"/>
            <a:chOff x="-1228304" y="3240138"/>
            <a:chExt cx="2972912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9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164380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аблица 9">
            <a:extLst>
              <a:ext uri="{FF2B5EF4-FFF2-40B4-BE49-F238E27FC236}">
                <a16:creationId xmlns:a16="http://schemas.microsoft.com/office/drawing/2014/main" xmlns="" id="{3F646CE6-E75B-4112-896D-5A26E1F1520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518150" y="860425"/>
            <a:ext cx="5870575" cy="486727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таблицу</a:t>
            </a:r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груп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974483" cy="100800"/>
            <a:chOff x="0" y="3240138"/>
            <a:chExt cx="297448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9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873683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B284A57B-147A-4287-AA6B-E508A9222F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5" name="Рисунок 8">
            <a:extLst>
              <a:ext uri="{FF2B5EF4-FFF2-40B4-BE49-F238E27FC236}">
                <a16:creationId xmlns:a16="http://schemas.microsoft.com/office/drawing/2014/main" xmlns="" id="{9DBE0996-CEA3-41C3-A75A-84DC3C2B51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6" name="Рисунок 8">
            <a:extLst>
              <a:ext uri="{FF2B5EF4-FFF2-40B4-BE49-F238E27FC236}">
                <a16:creationId xmlns:a16="http://schemas.microsoft.com/office/drawing/2014/main" xmlns="" id="{F7B28261-CB14-4E4E-AA66-A0239B3DD28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xmlns="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xmlns="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xmlns="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:a16="http://schemas.microsoft.com/office/drawing/2014/main" xmlns="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xmlns="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xmlns="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макета содержимого груп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5660744" y="1375202"/>
            <a:ext cx="6524719" cy="100800"/>
            <a:chOff x="-639402" y="3240138"/>
            <a:chExt cx="4073802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9402" y="3290538"/>
              <a:ext cx="402340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F6FF07C5-314A-4EA8-B78F-7A51C234D3A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Текст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2">
            <a:extLst>
              <a:ext uri="{FF2B5EF4-FFF2-40B4-BE49-F238E27FC236}">
                <a16:creationId xmlns:a16="http://schemas.microsoft.com/office/drawing/2014/main" xmlns="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xmlns="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:a16="http://schemas.microsoft.com/office/drawing/2014/main" xmlns="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xmlns="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xmlns="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xmlns="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xmlns="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xmlns="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xmlns="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xmlns="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Рисунок 2">
            <a:extLst>
              <a:ext uri="{FF2B5EF4-FFF2-40B4-BE49-F238E27FC236}">
                <a16:creationId xmlns:a16="http://schemas.microsoft.com/office/drawing/2014/main" xmlns="" id="{417A32F4-3459-4A31-A90E-AA771FD4D49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55" name="Рисунок 2">
            <a:extLst>
              <a:ext uri="{FF2B5EF4-FFF2-40B4-BE49-F238E27FC236}">
                <a16:creationId xmlns:a16="http://schemas.microsoft.com/office/drawing/2014/main" xmlns="" id="{63549FA7-92E5-4DB1-92FA-15902DFD37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6" name="Рисунок 2">
            <a:extLst>
              <a:ext uri="{FF2B5EF4-FFF2-40B4-BE49-F238E27FC236}">
                <a16:creationId xmlns:a16="http://schemas.microsoft.com/office/drawing/2014/main" xmlns="" id="{0F62D330-6A30-4A65-89DA-EDFE4AAD343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2" name="Рисунок 2">
            <a:extLst>
              <a:ext uri="{FF2B5EF4-FFF2-40B4-BE49-F238E27FC236}">
                <a16:creationId xmlns:a16="http://schemas.microsoft.com/office/drawing/2014/main" xmlns="" id="{A3FC286B-05E7-4E48-A7FD-19780034911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C799DC18-D353-427C-B849-0204F13D9B3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833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ПРЕЗЕНТАЦИЯ</a:t>
            </a:r>
            <a:br>
              <a:rPr lang="ru-RU" noProof="0"/>
            </a:br>
            <a:r>
              <a:rPr lang="ru-RU" noProof="0"/>
              <a:t>СО СЛАЙДАМИ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2211027"/>
            <a:ext cx="4554899" cy="102440"/>
            <a:chOff x="3631690" y="2252140"/>
            <a:chExt cx="7933979" cy="102440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7775646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11390090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4546649" cy="100584"/>
            <a:chOff x="3631690" y="2253996"/>
            <a:chExt cx="7919608" cy="100584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777564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11375719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xmlns="" id="{4293BA4F-7776-4C41-BE4F-7247935D5C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6368" y="307960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круговой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4770563" cy="100800"/>
            <a:chOff x="-1228304" y="3250524"/>
            <a:chExt cx="477056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7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441459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 2">
            <a:extLst>
              <a:ext uri="{FF2B5EF4-FFF2-40B4-BE49-F238E27FC236}">
                <a16:creationId xmlns:a16="http://schemas.microsoft.com/office/drawing/2014/main" xmlns="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xmlns="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xmlns="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0" name="Текст 2">
            <a:extLst>
              <a:ext uri="{FF2B5EF4-FFF2-40B4-BE49-F238E27FC236}">
                <a16:creationId xmlns:a16="http://schemas.microsoft.com/office/drawing/2014/main" xmlns="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xmlns="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xmlns="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xmlns="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xmlns="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:a16="http://schemas.microsoft.com/office/drawing/2014/main" xmlns="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xmlns="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52" name="Текст 2">
            <a:extLst>
              <a:ext uri="{FF2B5EF4-FFF2-40B4-BE49-F238E27FC236}">
                <a16:creationId xmlns:a16="http://schemas.microsoft.com/office/drawing/2014/main" xmlns="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xmlns="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xmlns="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xmlns="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xmlns="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xmlns="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Диаграмма 11">
            <a:extLst>
              <a:ext uri="{FF2B5EF4-FFF2-40B4-BE49-F238E27FC236}">
                <a16:creationId xmlns:a16="http://schemas.microsoft.com/office/drawing/2014/main" xmlns="" id="{9ED8422E-0C74-45EF-B794-252146C6639A}"/>
              </a:ext>
            </a:extLst>
          </p:cNvPr>
          <p:cNvSpPr>
            <a:spLocks noGrp="1"/>
          </p:cNvSpPr>
          <p:nvPr>
            <p:ph type="chart" sz="quarter" idx="55" hasCustomPrompt="1"/>
          </p:nvPr>
        </p:nvSpPr>
        <p:spPr>
          <a:xfrm>
            <a:off x="6924675" y="860425"/>
            <a:ext cx="4483100" cy="45735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xmlns="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xmlns="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изображения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Рисунок 7">
            <a:extLst>
              <a:ext uri="{FF2B5EF4-FFF2-40B4-BE49-F238E27FC236}">
                <a16:creationId xmlns:a16="http://schemas.microsoft.com/office/drawing/2014/main" xmlns="" id="{CF430BFB-0A7C-4FB8-B93B-8DA19F3E63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3710" y="1792784"/>
            <a:ext cx="6073999" cy="37216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благодарнос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 2">
            <a:extLst>
              <a:ext uri="{FF2B5EF4-FFF2-40B4-BE49-F238E27FC236}">
                <a16:creationId xmlns:a16="http://schemas.microsoft.com/office/drawing/2014/main" xmlns="" id="{36EF099F-79D2-486F-A4B2-DD4F699752C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8965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xmlns="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/>
            </a:lvl1pPr>
          </a:lstStyle>
          <a:p>
            <a:pPr rtl="0"/>
            <a:r>
              <a:rPr lang="ru-RU" noProof="0"/>
              <a:t>СПАСИБО!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xmlns="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rtlCol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Сергей Зайцев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xmlns="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Телефон: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xmlns="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+7 888 999-000-11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xmlns="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Эл. почта: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xmlns="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Bergqvist@vanarsdelltd.com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xmlns="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Веб-сайт: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xmlns="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www.vanarsdelltd.com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xmlns="" id="{5F591C52-0202-44BA-A6BE-E2362516B893}"/>
              </a:ext>
            </a:extLst>
          </p:cNvPr>
          <p:cNvGrpSpPr/>
          <p:nvPr userDrawn="1"/>
        </p:nvGrpSpPr>
        <p:grpSpPr>
          <a:xfrm>
            <a:off x="801535" y="2750589"/>
            <a:ext cx="3284158" cy="100800"/>
            <a:chOff x="808540" y="2750589"/>
            <a:chExt cx="3284158" cy="10080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0" y="2750589"/>
              <a:ext cx="3245297" cy="100800"/>
              <a:chOff x="1318405" y="3240138"/>
              <a:chExt cx="2115995" cy="100800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318405" y="3285674"/>
                <a:ext cx="206559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BECBEDE0-51BB-48BD-AAAD-63B6F60C1D57}"/>
                </a:ext>
              </a:extLst>
            </p:cNvPr>
            <p:cNvSpPr/>
            <p:nvPr userDrawn="1"/>
          </p:nvSpPr>
          <p:spPr>
            <a:xfrm flipH="1">
              <a:off x="3991897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63E1608D-F119-4C0D-8D91-7CB089C037C8}"/>
              </a:ext>
            </a:extLst>
          </p:cNvPr>
          <p:cNvGrpSpPr/>
          <p:nvPr userDrawn="1"/>
        </p:nvGrpSpPr>
        <p:grpSpPr>
          <a:xfrm>
            <a:off x="801535" y="1660573"/>
            <a:ext cx="3334558" cy="105664"/>
            <a:chOff x="808540" y="2745725"/>
            <a:chExt cx="3334558" cy="105664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xmlns="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0" y="2750589"/>
              <a:ext cx="3281293" cy="100800"/>
              <a:chOff x="1294935" y="3240138"/>
              <a:chExt cx="2139465" cy="100800"/>
            </a:xfrm>
          </p:grpSpPr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xmlns="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1294935" y="3285674"/>
                <a:ext cx="208906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xmlns="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09817AEC-C67C-49A3-AC5A-669FD4D6D586}"/>
                </a:ext>
              </a:extLst>
            </p:cNvPr>
            <p:cNvSpPr/>
            <p:nvPr userDrawn="1"/>
          </p:nvSpPr>
          <p:spPr>
            <a:xfrm flipH="1">
              <a:off x="4042297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прило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96C5B5AA-0D95-4C33-8EBC-90401B51BD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2" y="1912946"/>
            <a:ext cx="12185968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ПРИЛОЖЕНИЕ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xmlns="" id="{908B302A-0F76-466E-9FCE-DCEECCBCF6C9}"/>
              </a:ext>
            </a:extLst>
          </p:cNvPr>
          <p:cNvGrpSpPr/>
          <p:nvPr userDrawn="1"/>
        </p:nvGrpSpPr>
        <p:grpSpPr>
          <a:xfrm>
            <a:off x="4660741" y="1509426"/>
            <a:ext cx="2917654" cy="100800"/>
            <a:chOff x="4732227" y="1509426"/>
            <a:chExt cx="2917654" cy="10080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7" y="1509426"/>
              <a:ext cx="2849290" cy="100800"/>
              <a:chOff x="1576608" y="3240138"/>
              <a:chExt cx="1857792" cy="100800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576608" y="3290538"/>
                <a:ext cx="180739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549080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отзыв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/>
              <a:t>ОТЗЫВЫ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0" name="Текст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8" name="Текст 2">
            <a:extLst>
              <a:ext uri="{FF2B5EF4-FFF2-40B4-BE49-F238E27FC236}">
                <a16:creationId xmlns:a16="http://schemas.microsoft.com/office/drawing/2014/main" xmlns="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xmlns="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60" name="Рисунок 2">
            <a:extLst>
              <a:ext uri="{FF2B5EF4-FFF2-40B4-BE49-F238E27FC236}">
                <a16:creationId xmlns:a16="http://schemas.microsoft.com/office/drawing/2014/main" xmlns="" id="{B44FD76B-D1AE-458B-AF32-E4AA246B088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xmlns="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Текст 3">
            <a:extLst>
              <a:ext uri="{FF2B5EF4-FFF2-40B4-BE49-F238E27FC236}">
                <a16:creationId xmlns:a16="http://schemas.microsoft.com/office/drawing/2014/main" xmlns="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xmlns="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xmlns="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xmlns="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66" name="Рисунок 2">
            <a:extLst>
              <a:ext uri="{FF2B5EF4-FFF2-40B4-BE49-F238E27FC236}">
                <a16:creationId xmlns:a16="http://schemas.microsoft.com/office/drawing/2014/main" xmlns="" id="{ACA8732F-AB9E-4253-BB5A-5ADD5BA9B15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xmlns="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3">
            <a:extLst>
              <a:ext uri="{FF2B5EF4-FFF2-40B4-BE49-F238E27FC236}">
                <a16:creationId xmlns:a16="http://schemas.microsoft.com/office/drawing/2014/main" xmlns="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xmlns="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при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2584355" cy="100800"/>
            <a:chOff x="-1228304" y="3240138"/>
            <a:chExt cx="2584355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5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125525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Текст 2">
            <a:extLst>
              <a:ext uri="{FF2B5EF4-FFF2-40B4-BE49-F238E27FC236}">
                <a16:creationId xmlns:a16="http://schemas.microsoft.com/office/drawing/2014/main" xmlns="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xmlns="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обильного телефона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xmlns="" id="{D5639F99-011E-49CF-8ABD-A4DB4439FB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xmlns="" id="{028483B2-B562-448D-AEE1-556BC9366BB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учну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xmlns="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xmlns="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xmlns="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xmlns="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4" name="Рисунок 12">
            <a:extLst>
              <a:ext uri="{FF2B5EF4-FFF2-40B4-BE49-F238E27FC236}">
                <a16:creationId xmlns:a16="http://schemas.microsoft.com/office/drawing/2014/main" xmlns="" id="{70BE5E73-C067-492F-BE30-5E3DADAD40E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5852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12">
            <a:extLst>
              <a:ext uri="{FF2B5EF4-FFF2-40B4-BE49-F238E27FC236}">
                <a16:creationId xmlns:a16="http://schemas.microsoft.com/office/drawing/2014/main" xmlns="" id="{36A9B448-4FDC-41F7-941E-5BF5A129057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499831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xmlns="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xmlns="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8" name="Рисунок 12">
            <a:extLst>
              <a:ext uri="{FF2B5EF4-FFF2-40B4-BE49-F238E27FC236}">
                <a16:creationId xmlns:a16="http://schemas.microsoft.com/office/drawing/2014/main" xmlns="" id="{64125935-B0D3-4ABD-9BBA-A60E46D2C55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46407" y="3731781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xmlns="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xmlns="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32" name="Текст 3">
            <a:extLst>
              <a:ext uri="{FF2B5EF4-FFF2-40B4-BE49-F238E27FC236}">
                <a16:creationId xmlns:a16="http://schemas.microsoft.com/office/drawing/2014/main" xmlns="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3" name="Текст 3">
            <a:extLst>
              <a:ext uri="{FF2B5EF4-FFF2-40B4-BE49-F238E27FC236}">
                <a16:creationId xmlns:a16="http://schemas.microsoft.com/office/drawing/2014/main" xmlns="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xmlns="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6" name="Текст 7">
            <a:extLst>
              <a:ext uri="{FF2B5EF4-FFF2-40B4-BE49-F238E27FC236}">
                <a16:creationId xmlns:a16="http://schemas.microsoft.com/office/drawing/2014/main" xmlns="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1</a:t>
            </a:r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xmlns="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1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xmlns="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Заголовок 1">
            <a:extLst>
              <a:ext uri="{FF2B5EF4-FFF2-40B4-BE49-F238E27FC236}">
                <a16:creationId xmlns:a16="http://schemas.microsoft.com/office/drawing/2014/main" xmlns="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КАК ИСПОЛЬЗОВАТЬ ЭТОТ ШАБЛОН</a:t>
            </a:r>
          </a:p>
        </p:txBody>
      </p:sp>
      <p:sp>
        <p:nvSpPr>
          <p:cNvPr id="41" name="Рисунок 9">
            <a:extLst>
              <a:ext uri="{FF2B5EF4-FFF2-40B4-BE49-F238E27FC236}">
                <a16:creationId xmlns:a16="http://schemas.microsoft.com/office/drawing/2014/main" xmlns="" id="{8A4896B5-1C5E-47F0-8F0C-4EF97E356C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00319" y="3779907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xmlns="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xmlns="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xmlns="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ПРЕЗЕНТАЦИЯ</a:t>
            </a:r>
            <a:br>
              <a:rPr lang="ru-RU" noProof="0"/>
            </a:br>
            <a:r>
              <a:rPr lang="ru-RU" noProof="0"/>
              <a:t>СО СЛАЙДАМИ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009252" cy="100800"/>
            <a:chOff x="0" y="3240138"/>
            <a:chExt cx="2009252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94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19084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 rtlCol="0">
            <a:normAutofit/>
          </a:bodyPr>
          <a:lstStyle>
            <a:lvl1pPr marL="0" indent="0" rtl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Рисунок 7">
            <a:extLst>
              <a:ext uri="{FF2B5EF4-FFF2-40B4-BE49-F238E27FC236}">
                <a16:creationId xmlns:a16="http://schemas.microsoft.com/office/drawing/2014/main" xmlns="" id="{DE71F7A0-F439-470D-A1B8-556C960D11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3003" y="2490534"/>
            <a:ext cx="6083300" cy="25877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6" name="Объект 2">
            <a:extLst>
              <a:ext uri="{FF2B5EF4-FFF2-40B4-BE49-F238E27FC236}">
                <a16:creationId xmlns:a16="http://schemas.microsoft.com/office/drawing/2014/main" xmlns="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бъект 2">
            <a:extLst>
              <a:ext uri="{FF2B5EF4-FFF2-40B4-BE49-F238E27FC236}">
                <a16:creationId xmlns:a16="http://schemas.microsoft.com/office/drawing/2014/main" xmlns="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Объект 3">
            <a:extLst>
              <a:ext uri="{FF2B5EF4-FFF2-40B4-BE49-F238E27FC236}">
                <a16:creationId xmlns:a16="http://schemas.microsoft.com/office/drawing/2014/main" xmlns="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Текст 2">
            <a:extLst>
              <a:ext uri="{FF2B5EF4-FFF2-40B4-BE49-F238E27FC236}">
                <a16:creationId xmlns:a16="http://schemas.microsoft.com/office/drawing/2014/main" xmlns="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Объект 3">
            <a:extLst>
              <a:ext uri="{FF2B5EF4-FFF2-40B4-BE49-F238E27FC236}">
                <a16:creationId xmlns:a16="http://schemas.microsoft.com/office/drawing/2014/main" xmlns="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9" name="Текст 4">
            <a:extLst>
              <a:ext uri="{FF2B5EF4-FFF2-40B4-BE49-F238E27FC236}">
                <a16:creationId xmlns:a16="http://schemas.microsoft.com/office/drawing/2014/main" xmlns="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5">
            <a:extLst>
              <a:ext uri="{FF2B5EF4-FFF2-40B4-BE49-F238E27FC236}">
                <a16:creationId xmlns:a16="http://schemas.microsoft.com/office/drawing/2014/main" xmlns="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2">
            <a:extLst>
              <a:ext uri="{FF2B5EF4-FFF2-40B4-BE49-F238E27FC236}">
                <a16:creationId xmlns:a16="http://schemas.microsoft.com/office/drawing/2014/main" xmlns="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1" name="Рисунок 2">
            <a:extLst>
              <a:ext uri="{FF2B5EF4-FFF2-40B4-BE49-F238E27FC236}">
                <a16:creationId xmlns:a16="http://schemas.microsoft.com/office/drawing/2014/main" xmlns="" id="{1D23A006-AC57-4A0B-BC20-6D226A80CC7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головка, изображения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" noProof="0"/>
              <a:t>ДД.ММ.20XX</a:t>
            </a:r>
            <a:endParaRPr lang="en-US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 noProof="0"/>
              <a:t>ДОБАВИТЬ НИЖНИЙ КОЛОНТИТУЛ</a:t>
            </a:r>
            <a:endParaRPr lang="en-US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" noProof="0"/>
              <a:t>ЩЕЛКНИТЕ, ЧТОБЫ ИЗМЕНИТЬ</a:t>
            </a:r>
            <a:endParaRPr lang="en-US" noProof="0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noProof="0" dirty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2" name="Рисунок 7">
            <a:extLst>
              <a:ext uri="{FF2B5EF4-FFF2-40B4-BE49-F238E27FC236}">
                <a16:creationId xmlns:a16="http://schemas.microsoft.com/office/drawing/2014/main" xmlns="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головка и содержимого, вер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2783606" cy="100800"/>
            <a:chOff x="0" y="3240138"/>
            <a:chExt cx="2783606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3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68280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">
            <a:extLst>
              <a:ext uri="{FF2B5EF4-FFF2-40B4-BE49-F238E27FC236}">
                <a16:creationId xmlns:a16="http://schemas.microsoft.com/office/drawing/2014/main" xmlns="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3" name="Рисунок 7">
            <a:extLst>
              <a:ext uri="{FF2B5EF4-FFF2-40B4-BE49-F238E27FC236}">
                <a16:creationId xmlns:a16="http://schemas.microsoft.com/office/drawing/2014/main" xmlns="" id="{278C2B8F-0B29-449C-AFFD-42BB56FA15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356" y="-20834"/>
            <a:ext cx="524544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значк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xmlns="" id="{1EDA47E0-9B2C-45BF-A34A-E7069690AE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90460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xmlns="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xmlns="" id="{7F406E84-6EA1-4D34-8016-6A41F065FF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090460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xmlns="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xmlns="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7" name="Рисунок 3">
            <a:extLst>
              <a:ext uri="{FF2B5EF4-FFF2-40B4-BE49-F238E27FC236}">
                <a16:creationId xmlns:a16="http://schemas.microsoft.com/office/drawing/2014/main" xmlns="" id="{D2C5C227-18EE-4D6A-AA31-30B8F7CD20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719417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xmlns="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xmlns="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0" name="Рисунок 3">
            <a:extLst>
              <a:ext uri="{FF2B5EF4-FFF2-40B4-BE49-F238E27FC236}">
                <a16:creationId xmlns:a16="http://schemas.microsoft.com/office/drawing/2014/main" xmlns="" id="{C550F6C4-BE33-415F-B0BC-B47EDC1BDAC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719417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xmlns="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онитора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800084" cy="100800"/>
            <a:chOff x="0" y="3240138"/>
            <a:chExt cx="2800084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699284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9">
            <a:extLst>
              <a:ext uri="{FF2B5EF4-FFF2-40B4-BE49-F238E27FC236}">
                <a16:creationId xmlns:a16="http://schemas.microsoft.com/office/drawing/2014/main" xmlns="" id="{6B8B3AB3-C02D-418C-A9E2-AA65DE7835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заголовка и под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7">
            <a:extLst>
              <a:ext uri="{FF2B5EF4-FFF2-40B4-BE49-F238E27FC236}">
                <a16:creationId xmlns:a16="http://schemas.microsoft.com/office/drawing/2014/main" xmlns="" id="{093DA11F-BC94-447C-B660-9C906BED01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82496"/>
            <a:ext cx="12191999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78842051-6173-4CC2-8C4A-8AE31FE7BA54}"/>
              </a:ext>
            </a:extLst>
          </p:cNvPr>
          <p:cNvGrpSpPr/>
          <p:nvPr userDrawn="1"/>
        </p:nvGrpSpPr>
        <p:grpSpPr>
          <a:xfrm>
            <a:off x="4671312" y="1373283"/>
            <a:ext cx="2882325" cy="100800"/>
            <a:chOff x="3149478" y="1373283"/>
            <a:chExt cx="2882325" cy="100800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xmlns="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2882325" cy="100800"/>
              <a:chOff x="0" y="3237441"/>
              <a:chExt cx="2882325" cy="100800"/>
            </a:xfrm>
          </p:grpSpPr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xmlns="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2844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xmlns="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2781525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рех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xmlns="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xmlns="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15">
            <a:extLst>
              <a:ext uri="{FF2B5EF4-FFF2-40B4-BE49-F238E27FC236}">
                <a16:creationId xmlns:a16="http://schemas.microsoft.com/office/drawing/2014/main" xmlns="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xmlns="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xmlns="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xmlns="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xmlns="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xmlns="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xmlns="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89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7255"/>
            <a:ext cx="9457038" cy="1959385"/>
          </a:xfrm>
        </p:spPr>
        <p:txBody>
          <a:bodyPr rtlCol="0">
            <a:normAutofit/>
          </a:bodyPr>
          <a:lstStyle/>
          <a:p>
            <a:pPr rtl="0"/>
            <a:r>
              <a:rPr lang="ru-RU" sz="5300" dirty="0" smtClean="0"/>
              <a:t>СОЗДАНИЕ САЙТА </a:t>
            </a:r>
            <a:r>
              <a:rPr lang="en-US" sz="5300" dirty="0" smtClean="0"/>
              <a:t/>
            </a:r>
            <a:br>
              <a:rPr lang="en-US" sz="5300" dirty="0" smtClean="0"/>
            </a:br>
            <a:r>
              <a:rPr lang="ru-RU" sz="5300" dirty="0" smtClean="0"/>
              <a:t>НА </a:t>
            </a:r>
            <a:r>
              <a:rPr lang="en-US" sz="5300" dirty="0" smtClean="0"/>
              <a:t>FLASK</a:t>
            </a:r>
            <a:endParaRPr lang="ru-RU" sz="53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xmlns="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75885"/>
            <a:ext cx="9144000" cy="459798"/>
          </a:xfrm>
        </p:spPr>
        <p:txBody>
          <a:bodyPr rtlCol="0">
            <a:normAutofit/>
          </a:bodyPr>
          <a:lstStyle/>
          <a:p>
            <a:pPr rtl="0"/>
            <a:r>
              <a:rPr lang="en-US" sz="2000" dirty="0" smtClean="0"/>
              <a:t>2022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ДЕМОНСТРАЦИЯ</a:t>
            </a:r>
            <a:endParaRPr lang="ru-RU" dirty="0"/>
          </a:p>
        </p:txBody>
      </p:sp>
      <p:pic>
        <p:nvPicPr>
          <p:cNvPr id="22" name="Рисунок 21" descr="Абстрактный фон">
            <a:extLst>
              <a:ext uri="{FF2B5EF4-FFF2-40B4-BE49-F238E27FC236}">
                <a16:creationId xmlns:a16="http://schemas.microsoft.com/office/drawing/2014/main" xmlns="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679F2E6-BA14-4C8A-ABD2-DF5060934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Приступим к демонстрации функционала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9493042-5AE0-45BE-ADF7-928C67A0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СОСТАВ КОМАНДЫ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823D066-07CC-49FB-90CA-1E6E642FD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78F98AF3-5CC0-4C1C-95C8-7080E8F227A0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4085693" y="1991030"/>
            <a:ext cx="2066544" cy="442627"/>
          </a:xfrm>
        </p:spPr>
        <p:txBody>
          <a:bodyPr rtlCol="0"/>
          <a:lstStyle/>
          <a:p>
            <a:pPr rtl="0"/>
            <a:r>
              <a:rPr lang="ru-RU" dirty="0" smtClean="0"/>
              <a:t>Кобзева Карина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925DB19C-E7A8-45AA-8650-827149D84F25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141772" y="3573057"/>
            <a:ext cx="2066544" cy="282991"/>
          </a:xfrm>
        </p:spPr>
        <p:txBody>
          <a:bodyPr rtlCol="0">
            <a:normAutofit/>
          </a:bodyPr>
          <a:lstStyle/>
          <a:p>
            <a:pPr rtl="0"/>
            <a:r>
              <a:rPr lang="en-US" dirty="0" smtClean="0"/>
              <a:t>Team lead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86211C21-F618-450D-80B7-ADC8416BF85A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4085693" y="3075031"/>
            <a:ext cx="2066544" cy="128095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Менеджмент</a:t>
            </a:r>
            <a:endParaRPr lang="ru-RU" dirty="0"/>
          </a:p>
          <a:p>
            <a:pPr rtl="0"/>
            <a:r>
              <a:rPr lang="ru-RU" dirty="0" smtClean="0"/>
              <a:t> Создание  </a:t>
            </a:r>
            <a:r>
              <a:rPr lang="en-US" dirty="0" smtClean="0"/>
              <a:t>UI/UX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xmlns="" id="{0D997D53-CF01-4DFB-BF60-A1C0E441E3ED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629216" y="2042984"/>
            <a:ext cx="2066400" cy="390673"/>
          </a:xfrm>
        </p:spPr>
        <p:txBody>
          <a:bodyPr rtlCol="0"/>
          <a:lstStyle/>
          <a:p>
            <a:pPr rtl="0"/>
            <a:r>
              <a:rPr lang="ru-RU" dirty="0" smtClean="0"/>
              <a:t>Бабкин  Иван</a:t>
            </a:r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595DD6C0-4657-481E-B5A8-0B444B50E5E8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6629216" y="2612370"/>
            <a:ext cx="2066400" cy="282991"/>
          </a:xfrm>
        </p:spPr>
        <p:txBody>
          <a:bodyPr rtlCol="0">
            <a:normAutofit/>
          </a:bodyPr>
          <a:lstStyle/>
          <a:p>
            <a:pPr rtl="0"/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xmlns="" id="{ABF18825-3673-4E2F-9474-F09020A67442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6695119" y="3074074"/>
            <a:ext cx="2066400" cy="1280958"/>
          </a:xfrm>
        </p:spPr>
        <p:txBody>
          <a:bodyPr rtlCol="0"/>
          <a:lstStyle/>
          <a:p>
            <a:pPr rtl="0"/>
            <a:r>
              <a:rPr lang="ru-RU" dirty="0" smtClean="0"/>
              <a:t>Тестирование </a:t>
            </a:r>
          </a:p>
          <a:p>
            <a:pPr rtl="0"/>
            <a:r>
              <a:rPr lang="ru-RU" dirty="0" smtClean="0"/>
              <a:t>Работа с </a:t>
            </a:r>
            <a:r>
              <a:rPr lang="en-US" dirty="0" smtClean="0"/>
              <a:t>SMTP</a:t>
            </a:r>
          </a:p>
          <a:p>
            <a:pPr rtl="0"/>
            <a:r>
              <a:rPr lang="ru-RU" dirty="0" smtClean="0"/>
              <a:t>Работа с </a:t>
            </a:r>
            <a:r>
              <a:rPr lang="en-US" dirty="0" err="1" smtClean="0"/>
              <a:t>Yandex.Maps</a:t>
            </a:r>
            <a:r>
              <a:rPr lang="en-US" dirty="0" smtClean="0"/>
              <a:t> API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xmlns="" id="{2CF8C6EE-D14B-4593-90D6-CA24946F3DC4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9287399" y="1815791"/>
            <a:ext cx="1985389" cy="615618"/>
          </a:xfrm>
        </p:spPr>
        <p:txBody>
          <a:bodyPr rtlCol="0"/>
          <a:lstStyle/>
          <a:p>
            <a:pPr rtl="0"/>
            <a:r>
              <a:rPr lang="ru-RU" dirty="0" smtClean="0"/>
              <a:t>Качанов Андрей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xmlns="" id="{074B00A8-C634-4ADE-8407-B48B655AD7CB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9287400" y="2611246"/>
            <a:ext cx="2066400" cy="282991"/>
          </a:xfrm>
        </p:spPr>
        <p:txBody>
          <a:bodyPr rtlCol="0">
            <a:normAutofit/>
          </a:bodyPr>
          <a:lstStyle/>
          <a:p>
            <a:pPr rtl="0"/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xmlns="" id="{EE81294A-CAF6-4165-AEDE-DAEA7D37245F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9304401" y="3074074"/>
            <a:ext cx="2066400" cy="1280958"/>
          </a:xfrm>
        </p:spPr>
        <p:txBody>
          <a:bodyPr rtlCol="0"/>
          <a:lstStyle/>
          <a:p>
            <a:pPr rtl="0"/>
            <a:r>
              <a:rPr lang="ru-RU" dirty="0" smtClean="0"/>
              <a:t>Работа с БД</a:t>
            </a:r>
          </a:p>
          <a:p>
            <a:pPr rtl="0"/>
            <a:r>
              <a:rPr lang="ru-RU" dirty="0" smtClean="0"/>
              <a:t>Развертка 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13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О </a:t>
            </a:r>
            <a:r>
              <a:rPr lang="ru-RU" dirty="0" smtClean="0"/>
              <a:t>сайте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Основная задача сайта – заказ японской еды.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Предполагается как возможность самовывоза, так и доставки заказов. Интерфейс сайта максимально интуитивен. </a:t>
            </a:r>
            <a:endParaRPr lang="ru-RU" dirty="0"/>
          </a:p>
        </p:txBody>
      </p:sp>
      <p:pic>
        <p:nvPicPr>
          <p:cNvPr id="1030" name="Picture 6" descr="Сеты роллов - заказ и доставка в Екатеринбурге из ресторана «Своя Компания»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3" b="14553"/>
          <a:stretch>
            <a:fillRect/>
          </a:stretch>
        </p:blipFill>
        <p:spPr bwMode="auto">
          <a:xfrm>
            <a:off x="6108700" y="2457583"/>
            <a:ext cx="6083300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en-US" dirty="0" smtClean="0"/>
              <a:t>Flask</a:t>
            </a:r>
          </a:p>
          <a:p>
            <a:pPr rtl="0"/>
            <a:r>
              <a:rPr lang="en-US" dirty="0" err="1" smtClean="0"/>
              <a:t>SMTPlib</a:t>
            </a:r>
            <a:endParaRPr lang="en-US" dirty="0" smtClean="0"/>
          </a:p>
          <a:p>
            <a:pPr rtl="0"/>
            <a:r>
              <a:rPr lang="en-US" dirty="0" err="1" smtClean="0"/>
              <a:t>Yandex.Maps</a:t>
            </a:r>
            <a:r>
              <a:rPr lang="en-US" dirty="0" smtClean="0"/>
              <a:t> API</a:t>
            </a:r>
          </a:p>
          <a:p>
            <a:pPr rtl="0"/>
            <a:r>
              <a:rPr lang="en-US" dirty="0" smtClean="0"/>
              <a:t>Bootstrap</a:t>
            </a:r>
          </a:p>
          <a:p>
            <a:pPr rtl="0"/>
            <a:r>
              <a:rPr lang="en-US" dirty="0" err="1" smtClean="0"/>
              <a:t>Ngrok</a:t>
            </a:r>
            <a:endParaRPr lang="en-US" dirty="0" smtClean="0"/>
          </a:p>
          <a:p>
            <a:r>
              <a:rPr lang="en-US" dirty="0" err="1"/>
              <a:t>werkzeug.security</a:t>
            </a:r>
            <a:endParaRPr lang="en-US" dirty="0"/>
          </a:p>
          <a:p>
            <a:pPr marL="0" indent="0" rtl="0">
              <a:buNone/>
            </a:pPr>
            <a:endParaRPr lang="ru-RU" dirty="0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2" b="157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ДИЗАЙН САЙТА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E66139D5-668D-4A3D-B6B6-F71EC385C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dirty="0" smtClean="0"/>
              <a:t>Основным инструментом для </a:t>
            </a:r>
            <a:r>
              <a:rPr lang="en-US" dirty="0" smtClean="0"/>
              <a:t>frontend</a:t>
            </a:r>
            <a:r>
              <a:rPr lang="ru-RU" dirty="0"/>
              <a:t> </a:t>
            </a:r>
            <a:r>
              <a:rPr lang="ru-RU" dirty="0" smtClean="0"/>
              <a:t>является </a:t>
            </a:r>
            <a:r>
              <a:rPr lang="en-US" dirty="0" smtClean="0"/>
              <a:t>Bootstrap</a:t>
            </a:r>
            <a:r>
              <a:rPr lang="ru-RU" dirty="0" smtClean="0"/>
              <a:t>. </a:t>
            </a:r>
            <a:endParaRPr lang="ru-RU" dirty="0"/>
          </a:p>
        </p:txBody>
      </p:sp>
      <p:pic>
        <p:nvPicPr>
          <p:cNvPr id="12" name="Рисунок 11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88" b="68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971E61A3-1D57-4708-B548-E5986378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МОБИЛЬНАЯ ВЕРСИЯ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106F646D-B036-48DA-A242-2C9263AC3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Сайт адаптивен, что бы сделать использование комфортным для всех пользователей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FA2259AB-530E-4F31-A710-6CF0B478F1C7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 rtlCol="0">
            <a:normAutofit/>
          </a:bodyPr>
          <a:lstStyle/>
          <a:p>
            <a:pPr rtl="0"/>
            <a:endParaRPr lang="ru-RU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023" b="2023"/>
          <a:stretch>
            <a:fillRect/>
          </a:stretch>
        </p:blipFill>
        <p:spPr>
          <a:xfrm>
            <a:off x="3303588" y="1927654"/>
            <a:ext cx="1855787" cy="3165046"/>
          </a:xfrm>
          <a:prstGeom prst="rect">
            <a:avLst/>
          </a:prstGeom>
        </p:spPr>
      </p:pic>
      <p:pic>
        <p:nvPicPr>
          <p:cNvPr id="18" name="Рисунок 17"/>
          <p:cNvPicPr>
            <a:picLocks noGrp="1" noChangeAspect="1"/>
          </p:cNvPicPr>
          <p:nvPr>
            <p:ph type="pic" sz="quarter" idx="31"/>
          </p:nvPr>
        </p:nvPicPr>
        <p:blipFill>
          <a:blip r:embed="rId4"/>
          <a:srcRect l="4747" r="474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0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 ЛОГОТИПЕ И НЕЙМИНГЕ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u="sng" dirty="0" smtClean="0"/>
              <a:t>яп.</a:t>
            </a:r>
            <a:r>
              <a:rPr lang="ru-RU" b="0" dirty="0"/>
              <a:t> </a:t>
            </a:r>
            <a:r>
              <a:rPr lang="ja-JP" altLang="en-US" b="0" dirty="0" smtClean="0"/>
              <a:t>暁</a:t>
            </a:r>
            <a:r>
              <a:rPr lang="ru-RU" altLang="ja-JP" b="0" dirty="0"/>
              <a:t> </a:t>
            </a:r>
            <a:r>
              <a:rPr lang="ru-RU" altLang="ja-JP" b="0" dirty="0" smtClean="0"/>
              <a:t>(</a:t>
            </a:r>
            <a:r>
              <a:rPr lang="en-US" altLang="ja-JP" b="0" dirty="0" err="1" smtClean="0"/>
              <a:t>akatsuki</a:t>
            </a:r>
            <a:r>
              <a:rPr lang="en-US" altLang="ja-JP" b="0" dirty="0" smtClean="0"/>
              <a:t>) - </a:t>
            </a:r>
            <a:r>
              <a:rPr lang="ru-RU" altLang="ja-JP" b="0" dirty="0" smtClean="0"/>
              <a:t>рассвет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r="1940"/>
          <a:stretch>
            <a:fillRect/>
          </a:stretch>
        </p:blipFill>
        <p:spPr>
          <a:xfrm>
            <a:off x="1125538" y="1833563"/>
            <a:ext cx="3578225" cy="3722687"/>
          </a:xfrm>
        </p:spPr>
      </p:pic>
    </p:spTree>
    <p:extLst>
      <p:ext uri="{BB962C8B-B14F-4D97-AF65-F5344CB8AC3E}">
        <p14:creationId xmlns:p14="http://schemas.microsoft.com/office/powerpoint/2010/main" val="167210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252" y="707529"/>
            <a:ext cx="3594562" cy="569086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ЭТАПЫ РАЗРАБОТКИ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04CE41FD-E209-4A5A-A2E8-544E35CFA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LOREM IPSUM DOLOR SIT AMET, CONSECTETUER ADIPISCING ELIT. MAECENAS PORTTITOR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89BE0DA3-3A03-418B-B7CF-0D4107499B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ru-RU" dirty="0"/>
              <a:t>1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Основа сайта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Создание моделей баз данных, шаблонов основных страниц и форм.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CC46A248-3DD2-4083-A410-269D3C38BC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ru-RU" dirty="0"/>
              <a:t>2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C2591E4E-87B2-4D64-B582-FBD4968920C5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Функции сайта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D02433E8-0DB5-41D8-8B35-D76C17922FE5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Подключение </a:t>
            </a:r>
            <a:r>
              <a:rPr lang="en-US" dirty="0" smtClean="0"/>
              <a:t>SMTP, API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xmlns="" id="{A0DE6855-935C-4D9C-A6CA-A30ED4BC73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ru-RU" dirty="0"/>
              <a:t>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xmlns="" id="{A9BECA94-5E25-4E6D-A58C-7792A89CED7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Пользовательская часть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xmlns="" id="{1A32FF73-A652-43C6-96BD-425851F591BC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Дизайн сайта, поиск контента для наполнения.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1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НЕМНОГО О УСТРОЙСТВЕ СЕРВИСА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33221DE2-465E-4B89-BDBB-17EC72793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133967" y="3189568"/>
            <a:ext cx="4243619" cy="2432603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dirty="0" smtClean="0"/>
              <a:t>Любой пользователь может просмотреть отзывы о предыдущих заказах. Для заказа блюда необходимо зарегистрироваться и подтвердить свой </a:t>
            </a:r>
            <a:r>
              <a:rPr lang="en-US" dirty="0" smtClean="0"/>
              <a:t>email</a:t>
            </a:r>
            <a:r>
              <a:rPr lang="ru-RU" dirty="0" smtClean="0"/>
              <a:t>. Каждый заказавший может оставить свой отзыв. При желании клиент имеет возможность увидеть адрес заведения и его положение на интерактивной карте для самовывоза.</a:t>
            </a:r>
            <a:endParaRPr lang="ru-RU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098" b="1098"/>
          <a:stretch>
            <a:fillRect/>
          </a:stretch>
        </p:blipFill>
        <p:spPr>
          <a:xfrm>
            <a:off x="107091" y="1792288"/>
            <a:ext cx="6433752" cy="37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740496_TF56488565" id="{DA3DEE10-8A08-4DC4-ADB0-2C3A318E57BE}" vid="{38449949-BF68-4F87-96BD-11DBAB728CC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Футуристическая презентация в слайдах</Template>
  <TotalTime>0</TotalTime>
  <Words>201</Words>
  <Application>Microsoft Office PowerPoint</Application>
  <PresentationFormat>Широкоэкранный</PresentationFormat>
  <Paragraphs>54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Тема Office</vt:lpstr>
      <vt:lpstr>СОЗДАНИЕ САЙТА  НА FLASK</vt:lpstr>
      <vt:lpstr>СОСТАВ КОМАНДЫ</vt:lpstr>
      <vt:lpstr>О сайте</vt:lpstr>
      <vt:lpstr>ИСПОЛЬЗУЕМЫЕ ТЕХНОЛОГИИ</vt:lpstr>
      <vt:lpstr>ДИЗАЙН САЙТА</vt:lpstr>
      <vt:lpstr>МОБИЛЬНАЯ ВЕРСИЯ</vt:lpstr>
      <vt:lpstr>О ЛОГОТИПЕ И НЕЙМИНГЕ</vt:lpstr>
      <vt:lpstr>ЭТАПЫ РАЗРАБОТКИ</vt:lpstr>
      <vt:lpstr>НЕМНОГО О УСТРОЙСТВЕ СЕРВИСА</vt:lpstr>
      <vt:lpstr>ДЕМОНСТРАЦИЯ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2022-04-22T14:14:30Z</dcterms:created>
  <dcterms:modified xsi:type="dcterms:W3CDTF">2022-04-22T20:39:37Z</dcterms:modified>
</cp:coreProperties>
</file>